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28" r:id="rId13"/>
    <p:sldId id="370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4.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B331B44-C2EC-4F2F-92E0-FF0D21539011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50" y="4032250"/>
            <a:ext cx="158750" cy="1943039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jarl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6383</TotalTime>
  <Words>733</Words>
  <Application>Microsoft Office PowerPoint</Application>
  <PresentationFormat>Широкоэкранный</PresentationFormat>
  <Paragraphs>210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HelveticaNeue LT CYR 57 Cond</vt:lpstr>
      <vt:lpstr>Menlo</vt:lpstr>
      <vt:lpstr>Calibri</vt:lpstr>
      <vt:lpstr>Arial</vt:lpstr>
      <vt:lpstr>Courier New</vt:lpstr>
      <vt:lpstr>Cormorant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</dc:title>
  <dc:creator>Михаил Попов</dc:creator>
  <cp:lastModifiedBy>Андрей Солодовников</cp:lastModifiedBy>
  <cp:revision>3</cp:revision>
  <dcterms:created xsi:type="dcterms:W3CDTF">2019-10-13T13:33:38Z</dcterms:created>
  <dcterms:modified xsi:type="dcterms:W3CDTF">2024-03-07T12:22:30Z</dcterms:modified>
</cp:coreProperties>
</file>